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7A0DBA-C4C1-4EB1-A2E1-946C6B911C1C}" type="datetimeFigureOut">
              <a:rPr lang="en-US" smtClean="0"/>
              <a:t>12/21/2011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1175121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7A0DBA-C4C1-4EB1-A2E1-946C6B911C1C}" type="datetimeFigureOut">
              <a:rPr lang="en-US" smtClean="0"/>
              <a:t>12/21/2011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537787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7A0DBA-C4C1-4EB1-A2E1-946C6B911C1C}" type="datetimeFigureOut">
              <a:rPr lang="en-US" smtClean="0"/>
              <a:t>12/21/2011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1861362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7A0DBA-C4C1-4EB1-A2E1-946C6B911C1C}" type="datetimeFigureOut">
              <a:rPr lang="en-US" smtClean="0"/>
              <a:t>12/21/2011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1457307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7A0DBA-C4C1-4EB1-A2E1-946C6B911C1C}" type="datetimeFigureOut">
              <a:rPr lang="en-US" smtClean="0"/>
              <a:t>12/21/2011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3610573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7A0DBA-C4C1-4EB1-A2E1-946C6B911C1C}" type="datetimeFigureOut">
              <a:rPr lang="en-US" smtClean="0"/>
              <a:t>12/21/2011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2428922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7A0DBA-C4C1-4EB1-A2E1-946C6B911C1C}" type="datetimeFigureOut">
              <a:rPr lang="en-US" smtClean="0"/>
              <a:t>12/21/2011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3931663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7A0DBA-C4C1-4EB1-A2E1-946C6B911C1C}" type="datetimeFigureOut">
              <a:rPr lang="en-US" smtClean="0"/>
              <a:t>12/21/2011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926483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7A0DBA-C4C1-4EB1-A2E1-946C6B911C1C}" type="datetimeFigureOut">
              <a:rPr lang="en-US" smtClean="0"/>
              <a:t>12/21/2011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1083750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7A0DBA-C4C1-4EB1-A2E1-946C6B911C1C}" type="datetimeFigureOut">
              <a:rPr lang="en-US" smtClean="0"/>
              <a:t>12/21/2011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313086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7A0DBA-C4C1-4EB1-A2E1-946C6B911C1C}" type="datetimeFigureOut">
              <a:rPr lang="en-US" smtClean="0"/>
              <a:t>12/21/2011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0039C4-5E2A-40E0-8FEC-6115CB37AF57}" type="slidenum">
              <a:rPr lang="en-US" smtClean="0"/>
              <a:t>‹#›</a:t>
            </a:fld>
            <a:endParaRPr lang="en-US"/>
          </a:p>
        </p:txBody>
      </p:sp>
    </p:spTree>
    <p:extLst>
      <p:ext uri="{BB962C8B-B14F-4D97-AF65-F5344CB8AC3E}">
        <p14:creationId xmlns:p14="http://schemas.microsoft.com/office/powerpoint/2010/main" val="2745983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7A0DBA-C4C1-4EB1-A2E1-946C6B911C1C}" type="datetimeFigureOut">
              <a:rPr lang="en-US" smtClean="0"/>
              <a:t>12/21/2011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0039C4-5E2A-40E0-8FEC-6115CB37AF57}" type="slidenum">
              <a:rPr lang="en-US" smtClean="0"/>
              <a:t>‹#›</a:t>
            </a:fld>
            <a:endParaRPr lang="en-US"/>
          </a:p>
        </p:txBody>
      </p:sp>
    </p:spTree>
    <p:extLst>
      <p:ext uri="{BB962C8B-B14F-4D97-AF65-F5344CB8AC3E}">
        <p14:creationId xmlns:p14="http://schemas.microsoft.com/office/powerpoint/2010/main" val="21662158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ABC Book of Electronic Devices and other related things!	</a:t>
            </a:r>
            <a:endParaRPr lang="en-US" dirty="0"/>
          </a:p>
        </p:txBody>
      </p:sp>
      <p:sp>
        <p:nvSpPr>
          <p:cNvPr id="3" name="Subtitle 2"/>
          <p:cNvSpPr>
            <a:spLocks noGrp="1"/>
          </p:cNvSpPr>
          <p:nvPr>
            <p:ph type="subTitle" idx="1"/>
          </p:nvPr>
        </p:nvSpPr>
        <p:spPr/>
        <p:txBody>
          <a:bodyPr/>
          <a:lstStyle/>
          <a:p>
            <a:r>
              <a:rPr lang="en-US" dirty="0" smtClean="0"/>
              <a:t>By:  Carlos Rodriguez</a:t>
            </a:r>
            <a:endParaRPr lang="en-US" dirty="0"/>
          </a:p>
        </p:txBody>
      </p:sp>
    </p:spTree>
    <p:extLst>
      <p:ext uri="{BB962C8B-B14F-4D97-AF65-F5344CB8AC3E}">
        <p14:creationId xmlns:p14="http://schemas.microsoft.com/office/powerpoint/2010/main" val="828317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094018"/>
            <a:ext cx="214884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I is for </a:t>
            </a:r>
            <a:r>
              <a:rPr lang="en-US" dirty="0" err="1" smtClean="0"/>
              <a:t>iPad</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smtClean="0"/>
              <a:t>The </a:t>
            </a:r>
            <a:r>
              <a:rPr lang="en-US" dirty="0" err="1" smtClean="0"/>
              <a:t>iPad</a:t>
            </a:r>
            <a:r>
              <a:rPr lang="en-US" dirty="0" smtClean="0"/>
              <a:t> was created by Apple and </a:t>
            </a:r>
            <a:r>
              <a:rPr lang="en-US" dirty="0"/>
              <a:t>is mostly used for books, periodicals, movies, music, games, and web content. </a:t>
            </a:r>
            <a:r>
              <a:rPr lang="en-US" dirty="0" smtClean="0"/>
              <a:t>With touchscreen capabilities, the </a:t>
            </a:r>
            <a:r>
              <a:rPr lang="en-US" dirty="0" err="1" smtClean="0"/>
              <a:t>iPad</a:t>
            </a:r>
            <a:r>
              <a:rPr lang="en-US" dirty="0" smtClean="0"/>
              <a:t> can be used to play fun game apps and can store plenty of data—just like a computer.</a:t>
            </a:r>
            <a:endParaRPr lang="en-US" dirty="0"/>
          </a:p>
        </p:txBody>
      </p:sp>
      <p:sp>
        <p:nvSpPr>
          <p:cNvPr id="4" name="Rectangle 3"/>
          <p:cNvSpPr/>
          <p:nvPr/>
        </p:nvSpPr>
        <p:spPr>
          <a:xfrm>
            <a:off x="0" y="5280952"/>
            <a:ext cx="3505200" cy="369332"/>
          </a:xfrm>
          <a:prstGeom prst="rect">
            <a:avLst/>
          </a:prstGeom>
        </p:spPr>
        <p:txBody>
          <a:bodyPr wrap="square">
            <a:spAutoFit/>
          </a:bodyPr>
          <a:lstStyle/>
          <a:p>
            <a:r>
              <a:rPr lang="en-US" dirty="0"/>
              <a:t>http://</a:t>
            </a:r>
            <a:r>
              <a:rPr lang="en-US" dirty="0" smtClean="0"/>
              <a:t>en.wikipedia.org/wiki/IPad</a:t>
            </a:r>
            <a:endParaRPr lang="en-US" dirty="0"/>
          </a:p>
        </p:txBody>
      </p:sp>
    </p:spTree>
    <p:extLst>
      <p:ext uri="{BB962C8B-B14F-4D97-AF65-F5344CB8AC3E}">
        <p14:creationId xmlns:p14="http://schemas.microsoft.com/office/powerpoint/2010/main" val="4264614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571500"/>
            <a:ext cx="5715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J is for Joysticks!</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A joystick is an input device consisting of a stick that pivots on a base and reports its angle or direction to the device it is </a:t>
            </a:r>
            <a:r>
              <a:rPr lang="en-US" dirty="0" smtClean="0"/>
              <a:t>controlling.  They are </a:t>
            </a:r>
            <a:r>
              <a:rPr lang="en-US" dirty="0"/>
              <a:t>often used to control video games, and usually have one or more push-buttons whose state can also be read by the computer. A popular variation of the joystick used on modern video game consoles is the analog stick. Joysticks are also used for controlling machines such as cranes, trucks, underwater unmanned vehicles, wheelchairs, surveillance cameras and zero turning radius lawn mowers. Miniature finger-operated joysticks have been adopted as input devices for smaller electronic equipment such as mobile phones.</a:t>
            </a:r>
          </a:p>
        </p:txBody>
      </p:sp>
      <p:sp>
        <p:nvSpPr>
          <p:cNvPr id="4" name="Rectangle 3"/>
          <p:cNvSpPr/>
          <p:nvPr/>
        </p:nvSpPr>
        <p:spPr>
          <a:xfrm>
            <a:off x="2971800" y="6101834"/>
            <a:ext cx="3639330" cy="369332"/>
          </a:xfrm>
          <a:prstGeom prst="rect">
            <a:avLst/>
          </a:prstGeom>
        </p:spPr>
        <p:txBody>
          <a:bodyPr wrap="none">
            <a:spAutoFit/>
          </a:bodyPr>
          <a:lstStyle/>
          <a:p>
            <a:r>
              <a:rPr lang="en-US" dirty="0"/>
              <a:t>http://en.wikipedia.org/wiki/Joystick</a:t>
            </a:r>
          </a:p>
        </p:txBody>
      </p:sp>
    </p:spTree>
    <p:extLst>
      <p:ext uri="{BB962C8B-B14F-4D97-AF65-F5344CB8AC3E}">
        <p14:creationId xmlns:p14="http://schemas.microsoft.com/office/powerpoint/2010/main" val="2949388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is for Keyboard!</a:t>
            </a:r>
            <a:endParaRPr lang="en-US" dirty="0"/>
          </a:p>
        </p:txBody>
      </p:sp>
      <p:sp>
        <p:nvSpPr>
          <p:cNvPr id="3" name="Content Placeholder 2"/>
          <p:cNvSpPr>
            <a:spLocks noGrp="1"/>
          </p:cNvSpPr>
          <p:nvPr>
            <p:ph idx="1"/>
          </p:nvPr>
        </p:nvSpPr>
        <p:spPr/>
        <p:txBody>
          <a:bodyPr/>
          <a:lstStyle/>
          <a:p>
            <a:pPr marL="0" indent="0">
              <a:buNone/>
            </a:pPr>
            <a:r>
              <a:rPr lang="en-US" dirty="0"/>
              <a:t>In computing, a keyboard is a typewriter-style keyboard, which uses an arrangement of buttons or keys, to act as mechanical levers or electronic switches. In normal usage, the keyboard is used to type text and numbers into a word processor, text editor or other program.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24400"/>
            <a:ext cx="6935056"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143000"/>
            <a:ext cx="4627563"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664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85875"/>
            <a:ext cx="76200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L is for LCD </a:t>
            </a:r>
            <a:r>
              <a:rPr lang="en-US" dirty="0" err="1" smtClean="0"/>
              <a:t>Tvs</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a:t>Liquid-crystal display </a:t>
            </a:r>
            <a:r>
              <a:rPr lang="en-US" dirty="0" smtClean="0"/>
              <a:t>televisions are </a:t>
            </a:r>
            <a:r>
              <a:rPr lang="en-US" dirty="0" err="1" smtClean="0"/>
              <a:t>tv</a:t>
            </a:r>
            <a:r>
              <a:rPr lang="en-US" dirty="0" smtClean="0"/>
              <a:t> sets that are used to produce images on a TV.  There are many negative factors, such as it being harmful to the environment and taking up too much electricity, and poor image quality and slow at displaying images that are fast-moving.</a:t>
            </a:r>
          </a:p>
        </p:txBody>
      </p:sp>
      <p:sp>
        <p:nvSpPr>
          <p:cNvPr id="5" name="Rectangle 4"/>
          <p:cNvSpPr/>
          <p:nvPr/>
        </p:nvSpPr>
        <p:spPr>
          <a:xfrm>
            <a:off x="838200" y="6019800"/>
            <a:ext cx="4305281" cy="369332"/>
          </a:xfrm>
          <a:prstGeom prst="rect">
            <a:avLst/>
          </a:prstGeom>
        </p:spPr>
        <p:txBody>
          <a:bodyPr wrap="none">
            <a:spAutoFit/>
          </a:bodyPr>
          <a:lstStyle/>
          <a:p>
            <a:r>
              <a:rPr lang="en-US" dirty="0"/>
              <a:t>http://en.wikipedia.org/wiki/LCD_television</a:t>
            </a:r>
          </a:p>
        </p:txBody>
      </p:sp>
    </p:spTree>
    <p:extLst>
      <p:ext uri="{BB962C8B-B14F-4D97-AF65-F5344CB8AC3E}">
        <p14:creationId xmlns:p14="http://schemas.microsoft.com/office/powerpoint/2010/main" val="3808871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343400"/>
            <a:ext cx="426850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 is for MP3 Players!</a:t>
            </a:r>
            <a:endParaRPr lang="en-US" dirty="0"/>
          </a:p>
        </p:txBody>
      </p:sp>
      <p:sp>
        <p:nvSpPr>
          <p:cNvPr id="3" name="Content Placeholder 2"/>
          <p:cNvSpPr>
            <a:spLocks noGrp="1"/>
          </p:cNvSpPr>
          <p:nvPr>
            <p:ph idx="1"/>
          </p:nvPr>
        </p:nvSpPr>
        <p:spPr/>
        <p:txBody>
          <a:bodyPr/>
          <a:lstStyle/>
          <a:p>
            <a:pPr marL="0" indent="0">
              <a:buNone/>
            </a:pPr>
            <a:r>
              <a:rPr lang="en-US" dirty="0" smtClean="0"/>
              <a:t>It’s a portable device used for listening to music, displaying pictures, and watching videos.  If you want to listen to music on the go, then an MP3 makes it easier for you.  Headphones are usually required to listen, and the downloaded constant is instant and ready-to-use whenever you want to.</a:t>
            </a:r>
            <a:endParaRPr lang="en-US" dirty="0"/>
          </a:p>
        </p:txBody>
      </p:sp>
      <p:sp>
        <p:nvSpPr>
          <p:cNvPr id="4" name="Rectangle 3"/>
          <p:cNvSpPr/>
          <p:nvPr/>
        </p:nvSpPr>
        <p:spPr>
          <a:xfrm>
            <a:off x="-27709" y="4954369"/>
            <a:ext cx="2466109" cy="923330"/>
          </a:xfrm>
          <a:prstGeom prst="rect">
            <a:avLst/>
          </a:prstGeom>
        </p:spPr>
        <p:txBody>
          <a:bodyPr wrap="square">
            <a:spAutoFit/>
          </a:bodyPr>
          <a:lstStyle/>
          <a:p>
            <a:r>
              <a:rPr lang="en-US" dirty="0"/>
              <a:t>http://en.wikipedia.org/wiki/Digital_audio_player</a:t>
            </a:r>
          </a:p>
        </p:txBody>
      </p:sp>
    </p:spTree>
    <p:extLst>
      <p:ext uri="{BB962C8B-B14F-4D97-AF65-F5344CB8AC3E}">
        <p14:creationId xmlns:p14="http://schemas.microsoft.com/office/powerpoint/2010/main" val="2953766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450" y="1152525"/>
            <a:ext cx="3771900"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N is for the Nook Color!</a:t>
            </a:r>
            <a:endParaRPr lang="en-US" dirty="0"/>
          </a:p>
        </p:txBody>
      </p:sp>
      <p:sp>
        <p:nvSpPr>
          <p:cNvPr id="3" name="Content Placeholder 2"/>
          <p:cNvSpPr>
            <a:spLocks noGrp="1"/>
          </p:cNvSpPr>
          <p:nvPr>
            <p:ph idx="1"/>
          </p:nvPr>
        </p:nvSpPr>
        <p:spPr/>
        <p:txBody>
          <a:bodyPr/>
          <a:lstStyle/>
          <a:p>
            <a:pPr marL="0" indent="0">
              <a:buNone/>
            </a:pPr>
            <a:r>
              <a:rPr lang="en-US" dirty="0">
                <a:solidFill>
                  <a:srgbClr val="00B050"/>
                </a:solidFill>
              </a:rPr>
              <a:t>The Nook Color is a color version of the Nook e-reader device by Barnes &amp; Noble. It is a 7-inch tablet with full-color </a:t>
            </a:r>
            <a:r>
              <a:rPr lang="en-US" dirty="0" err="1">
                <a:solidFill>
                  <a:srgbClr val="00B050"/>
                </a:solidFill>
              </a:rPr>
              <a:t>multitouch</a:t>
            </a:r>
            <a:r>
              <a:rPr lang="en-US" dirty="0">
                <a:solidFill>
                  <a:srgbClr val="00B050"/>
                </a:solidFill>
              </a:rPr>
              <a:t> touchscreen </a:t>
            </a:r>
            <a:r>
              <a:rPr lang="en-US" dirty="0" smtClean="0">
                <a:solidFill>
                  <a:srgbClr val="00B050"/>
                </a:solidFill>
              </a:rPr>
              <a:t>input.  The </a:t>
            </a:r>
            <a:r>
              <a:rPr lang="en-US" dirty="0">
                <a:solidFill>
                  <a:srgbClr val="00B050"/>
                </a:solidFill>
              </a:rPr>
              <a:t>device is designed for full-color viewing of books, newspapers, magazines, and children's picture books. A limited number of the children's books available for the Nook Color include interactive animations and the option to have a professional voice actor read the story.</a:t>
            </a:r>
          </a:p>
        </p:txBody>
      </p:sp>
    </p:spTree>
    <p:extLst>
      <p:ext uri="{BB962C8B-B14F-4D97-AF65-F5344CB8AC3E}">
        <p14:creationId xmlns:p14="http://schemas.microsoft.com/office/powerpoint/2010/main" val="2175255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2527" y="4391891"/>
            <a:ext cx="24384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O is for Operating Systems!</a:t>
            </a:r>
            <a:endParaRPr lang="en-US" dirty="0"/>
          </a:p>
        </p:txBody>
      </p:sp>
      <p:sp>
        <p:nvSpPr>
          <p:cNvPr id="3" name="Content Placeholder 2"/>
          <p:cNvSpPr>
            <a:spLocks noGrp="1"/>
          </p:cNvSpPr>
          <p:nvPr>
            <p:ph idx="1"/>
          </p:nvPr>
        </p:nvSpPr>
        <p:spPr>
          <a:xfrm>
            <a:off x="457200" y="1600200"/>
            <a:ext cx="6172200" cy="4525963"/>
          </a:xfrm>
        </p:spPr>
        <p:txBody>
          <a:bodyPr>
            <a:normAutofit fontScale="92500" lnSpcReduction="20000"/>
          </a:bodyPr>
          <a:lstStyle/>
          <a:p>
            <a:pPr marL="0" indent="0">
              <a:buNone/>
            </a:pPr>
            <a:r>
              <a:rPr lang="en-US" dirty="0"/>
              <a:t>An operating system (OS) is a set of programs that manage computer hardware resources and provide common services for application software. The operating system is the most important type of system software in a computer system. A user cannot run an application program on the computer without an operating system, unless the application program is self booting.</a:t>
            </a:r>
          </a:p>
        </p:txBody>
      </p:sp>
      <p:sp>
        <p:nvSpPr>
          <p:cNvPr id="4" name="Rectangle 3"/>
          <p:cNvSpPr/>
          <p:nvPr/>
        </p:nvSpPr>
        <p:spPr>
          <a:xfrm>
            <a:off x="152400" y="6019800"/>
            <a:ext cx="4572000" cy="646331"/>
          </a:xfrm>
          <a:prstGeom prst="rect">
            <a:avLst/>
          </a:prstGeom>
        </p:spPr>
        <p:txBody>
          <a:bodyPr>
            <a:spAutoFit/>
          </a:bodyPr>
          <a:lstStyle/>
          <a:p>
            <a:r>
              <a:rPr lang="en-US" dirty="0"/>
              <a:t>http://en.wikipedia.org/wiki/Operating_system</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0639" y="1143000"/>
            <a:ext cx="216217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915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 is for </a:t>
            </a:r>
            <a:r>
              <a:rPr lang="en-US" dirty="0" err="1" smtClean="0"/>
              <a:t>Probooks</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a:t>The HP </a:t>
            </a:r>
            <a:r>
              <a:rPr lang="en-US" dirty="0" err="1"/>
              <a:t>ProBook</a:t>
            </a:r>
            <a:r>
              <a:rPr lang="en-US" dirty="0"/>
              <a:t> is a brand of affordable </a:t>
            </a:r>
            <a:r>
              <a:rPr lang="en-US" dirty="0" smtClean="0"/>
              <a:t>business notebooks </a:t>
            </a:r>
            <a:r>
              <a:rPr lang="en-US" dirty="0"/>
              <a:t>made by Hewlett-Packard. The </a:t>
            </a:r>
            <a:r>
              <a:rPr lang="en-US" dirty="0" err="1"/>
              <a:t>ProBook</a:t>
            </a:r>
            <a:r>
              <a:rPr lang="en-US" dirty="0"/>
              <a:t> series are aimed at mainstream business users and are cheaper than the higher-end </a:t>
            </a:r>
            <a:r>
              <a:rPr lang="en-US" dirty="0" err="1"/>
              <a:t>EliteBook</a:t>
            </a:r>
            <a:r>
              <a:rPr lang="en-US" dirty="0"/>
              <a:t> series.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4114800"/>
            <a:ext cx="2784519"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 y="4924198"/>
            <a:ext cx="4096121" cy="369332"/>
          </a:xfrm>
          <a:prstGeom prst="rect">
            <a:avLst/>
          </a:prstGeom>
        </p:spPr>
        <p:txBody>
          <a:bodyPr wrap="none">
            <a:spAutoFit/>
          </a:bodyPr>
          <a:lstStyle/>
          <a:p>
            <a:r>
              <a:rPr lang="en-US" dirty="0"/>
              <a:t>http://en.wikipedia.org/wiki/HP_ProBook</a:t>
            </a:r>
          </a:p>
        </p:txBody>
      </p:sp>
    </p:spTree>
    <p:extLst>
      <p:ext uri="{BB962C8B-B14F-4D97-AF65-F5344CB8AC3E}">
        <p14:creationId xmlns:p14="http://schemas.microsoft.com/office/powerpoint/2010/main" val="2856251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t>
            </a:r>
            <a:r>
              <a:rPr lang="en-US" dirty="0"/>
              <a:t>is for </a:t>
            </a:r>
            <a:r>
              <a:rPr lang="en-US" dirty="0" smtClean="0"/>
              <a:t>Quasar!</a:t>
            </a:r>
            <a:endParaRPr lang="en-US" dirty="0"/>
          </a:p>
        </p:txBody>
      </p:sp>
      <p:sp>
        <p:nvSpPr>
          <p:cNvPr id="3" name="Content Placeholder 2"/>
          <p:cNvSpPr>
            <a:spLocks noGrp="1"/>
          </p:cNvSpPr>
          <p:nvPr>
            <p:ph idx="1"/>
          </p:nvPr>
        </p:nvSpPr>
        <p:spPr/>
        <p:txBody>
          <a:bodyPr/>
          <a:lstStyle/>
          <a:p>
            <a:pPr marL="0" indent="0">
              <a:buNone/>
            </a:pPr>
            <a:r>
              <a:rPr lang="en-US" dirty="0"/>
              <a:t>Quasar is a North American brand of electronics, first used by Motorola in 1967 for a model line of transistorized color </a:t>
            </a:r>
            <a:r>
              <a:rPr lang="en-US" dirty="0" smtClean="0"/>
              <a:t>televisions.  These </a:t>
            </a:r>
            <a:r>
              <a:rPr lang="en-US" dirty="0"/>
              <a:t>televisions were well-known for containing all serviceable parts in a drawer beneath the television's </a:t>
            </a:r>
            <a:r>
              <a:rPr lang="en-US" dirty="0" smtClean="0"/>
              <a:t>cabinet.  Soon</a:t>
            </a:r>
            <a:r>
              <a:rPr lang="en-US" dirty="0"/>
              <a:t>, it was </a:t>
            </a:r>
            <a:r>
              <a:rPr lang="en-US" dirty="0" smtClean="0"/>
              <a:t>established </a:t>
            </a:r>
            <a:r>
              <a:rPr lang="en-US" dirty="0"/>
              <a:t>as its own brand, with all Motorola-manufactured televisions being sold as Quasar by Motorola.</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90600"/>
            <a:ext cx="1666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57400" y="5943600"/>
            <a:ext cx="4572000" cy="646331"/>
          </a:xfrm>
          <a:prstGeom prst="rect">
            <a:avLst/>
          </a:prstGeom>
        </p:spPr>
        <p:txBody>
          <a:bodyPr>
            <a:spAutoFit/>
          </a:bodyPr>
          <a:lstStyle/>
          <a:p>
            <a:r>
              <a:rPr lang="en-US" dirty="0"/>
              <a:t>http://en.wikipedia.org/wiki/Quasar_%28brand%29</a:t>
            </a:r>
          </a:p>
        </p:txBody>
      </p:sp>
    </p:spTree>
    <p:extLst>
      <p:ext uri="{BB962C8B-B14F-4D97-AF65-F5344CB8AC3E}">
        <p14:creationId xmlns:p14="http://schemas.microsoft.com/office/powerpoint/2010/main" val="200458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 is for Radios!</a:t>
            </a:r>
            <a:endParaRPr lang="en-US" dirty="0"/>
          </a:p>
        </p:txBody>
      </p:sp>
      <p:sp>
        <p:nvSpPr>
          <p:cNvPr id="3" name="Content Placeholder 2"/>
          <p:cNvSpPr>
            <a:spLocks noGrp="1"/>
          </p:cNvSpPr>
          <p:nvPr>
            <p:ph idx="1"/>
          </p:nvPr>
        </p:nvSpPr>
        <p:spPr/>
        <p:txBody>
          <a:bodyPr/>
          <a:lstStyle/>
          <a:p>
            <a:pPr marL="0" indent="0">
              <a:buNone/>
            </a:pPr>
            <a:r>
              <a:rPr lang="en-US" dirty="0" smtClean="0"/>
              <a:t>A radio is a device ranging from large to small to average, that receives sound from a frequency using an antenna, and outputs music or important information through a speaker.  They are mostly found in your car or in a stereo system.</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4114800"/>
            <a:ext cx="3429000" cy="2490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0" y="5002107"/>
            <a:ext cx="2362200" cy="646331"/>
          </a:xfrm>
          <a:prstGeom prst="rect">
            <a:avLst/>
          </a:prstGeom>
        </p:spPr>
        <p:txBody>
          <a:bodyPr wrap="square">
            <a:spAutoFit/>
          </a:bodyPr>
          <a:lstStyle/>
          <a:p>
            <a:r>
              <a:rPr lang="en-US" dirty="0"/>
              <a:t>http://en.wikipedia.org/wiki/Radios#Audio</a:t>
            </a:r>
          </a:p>
        </p:txBody>
      </p:sp>
    </p:spTree>
    <p:extLst>
      <p:ext uri="{BB962C8B-B14F-4D97-AF65-F5344CB8AC3E}">
        <p14:creationId xmlns:p14="http://schemas.microsoft.com/office/powerpoint/2010/main" val="1184402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228600"/>
            <a:ext cx="3209925" cy="600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A is for Android!</a:t>
            </a:r>
            <a:endParaRPr lang="en-US" dirty="0"/>
          </a:p>
        </p:txBody>
      </p:sp>
      <p:sp>
        <p:nvSpPr>
          <p:cNvPr id="3" name="Content Placeholder 2"/>
          <p:cNvSpPr>
            <a:spLocks noGrp="1"/>
          </p:cNvSpPr>
          <p:nvPr>
            <p:ph idx="1"/>
          </p:nvPr>
        </p:nvSpPr>
        <p:spPr/>
        <p:txBody>
          <a:bodyPr/>
          <a:lstStyle/>
          <a:p>
            <a:r>
              <a:rPr lang="en-US" dirty="0" smtClean="0"/>
              <a:t>This is an operating system for smartphones and tablets.</a:t>
            </a:r>
          </a:p>
          <a:p>
            <a:r>
              <a:rPr lang="en-US" dirty="0" smtClean="0"/>
              <a:t>It is one of the most popular operating systems on the market</a:t>
            </a:r>
            <a:endParaRPr lang="en-US" dirty="0"/>
          </a:p>
        </p:txBody>
      </p:sp>
      <p:sp>
        <p:nvSpPr>
          <p:cNvPr id="4" name="Rectangle 3"/>
          <p:cNvSpPr/>
          <p:nvPr/>
        </p:nvSpPr>
        <p:spPr>
          <a:xfrm>
            <a:off x="3196070" y="5934670"/>
            <a:ext cx="4572000" cy="923330"/>
          </a:xfrm>
          <a:prstGeom prst="rect">
            <a:avLst/>
          </a:prstGeom>
        </p:spPr>
        <p:txBody>
          <a:bodyPr>
            <a:spAutoFit/>
          </a:bodyPr>
          <a:lstStyle/>
          <a:p>
            <a:r>
              <a:rPr lang="en-US" dirty="0" smtClean="0"/>
              <a:t>http://a19.g.akamai.net/7/19/7125/1452/giq.coupons.com/App_Themes/Default/_images/pp_android_savingscard.png</a:t>
            </a:r>
            <a:endParaRPr lang="en-US" dirty="0"/>
          </a:p>
        </p:txBody>
      </p:sp>
    </p:spTree>
    <p:extLst>
      <p:ext uri="{BB962C8B-B14F-4D97-AF65-F5344CB8AC3E}">
        <p14:creationId xmlns:p14="http://schemas.microsoft.com/office/powerpoint/2010/main" val="42554270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0" y="857250"/>
            <a:ext cx="3429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S is for Satellites!</a:t>
            </a:r>
            <a:endParaRPr lang="en-US" dirty="0"/>
          </a:p>
        </p:txBody>
      </p:sp>
      <p:sp>
        <p:nvSpPr>
          <p:cNvPr id="3" name="Content Placeholder 2"/>
          <p:cNvSpPr>
            <a:spLocks noGrp="1"/>
          </p:cNvSpPr>
          <p:nvPr>
            <p:ph idx="1"/>
          </p:nvPr>
        </p:nvSpPr>
        <p:spPr/>
        <p:txBody>
          <a:bodyPr/>
          <a:lstStyle/>
          <a:p>
            <a:pPr marL="0" indent="0">
              <a:buNone/>
            </a:pPr>
            <a:r>
              <a:rPr lang="en-US" dirty="0"/>
              <a:t>Satellite television is television programming delivered by the means of communications satellite and received by an outdoor antenna, usually a parabolic mirror generally referred to as a satellite dish, and as far as household usage is concerned, a satellite receiver either in the form of an external set-top box or a satellite tuner module built into a TV </a:t>
            </a:r>
            <a:r>
              <a:rPr lang="en-US" dirty="0" smtClean="0"/>
              <a:t>set.  They are used to watch programs on your television.</a:t>
            </a:r>
            <a:endParaRPr lang="en-US" dirty="0"/>
          </a:p>
        </p:txBody>
      </p:sp>
      <p:sp>
        <p:nvSpPr>
          <p:cNvPr id="4" name="Rectangle 3"/>
          <p:cNvSpPr/>
          <p:nvPr/>
        </p:nvSpPr>
        <p:spPr>
          <a:xfrm>
            <a:off x="2133600" y="6209253"/>
            <a:ext cx="5181600" cy="369332"/>
          </a:xfrm>
          <a:prstGeom prst="rect">
            <a:avLst/>
          </a:prstGeom>
        </p:spPr>
        <p:txBody>
          <a:bodyPr wrap="square">
            <a:spAutoFit/>
          </a:bodyPr>
          <a:lstStyle/>
          <a:p>
            <a:r>
              <a:rPr lang="en-US" dirty="0"/>
              <a:t>http://en.wikipedia.org/wiki/Satellite_television</a:t>
            </a:r>
          </a:p>
        </p:txBody>
      </p:sp>
    </p:spTree>
    <p:extLst>
      <p:ext uri="{BB962C8B-B14F-4D97-AF65-F5344CB8AC3E}">
        <p14:creationId xmlns:p14="http://schemas.microsoft.com/office/powerpoint/2010/main" val="41121525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 is for Televisions!</a:t>
            </a:r>
            <a:endParaRPr lang="en-US" dirty="0"/>
          </a:p>
        </p:txBody>
      </p:sp>
      <p:sp>
        <p:nvSpPr>
          <p:cNvPr id="3" name="Content Placeholder 2"/>
          <p:cNvSpPr>
            <a:spLocks noGrp="1"/>
          </p:cNvSpPr>
          <p:nvPr>
            <p:ph idx="1"/>
          </p:nvPr>
        </p:nvSpPr>
        <p:spPr/>
        <p:txBody>
          <a:bodyPr/>
          <a:lstStyle/>
          <a:p>
            <a:pPr marL="0" indent="0">
              <a:buNone/>
            </a:pPr>
            <a:r>
              <a:rPr lang="en-US" dirty="0"/>
              <a:t>Television (TV) is a telecommunication medium for transmitting and receiving moving images that can be monochrome (black-and-white) or colored, with accompanying sound</a:t>
            </a:r>
            <a:r>
              <a:rPr lang="en-US" dirty="0" smtClean="0"/>
              <a:t>.  It is mostly used for watching programs and for entertainment purposes.</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648200"/>
            <a:ext cx="20955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33400" y="5439846"/>
            <a:ext cx="3845733" cy="369332"/>
          </a:xfrm>
          <a:prstGeom prst="rect">
            <a:avLst/>
          </a:prstGeom>
        </p:spPr>
        <p:txBody>
          <a:bodyPr wrap="none">
            <a:spAutoFit/>
          </a:bodyPr>
          <a:lstStyle/>
          <a:p>
            <a:r>
              <a:rPr lang="en-US" dirty="0"/>
              <a:t>http://en.wikipedia.org/wiki/Television</a:t>
            </a:r>
          </a:p>
        </p:txBody>
      </p:sp>
    </p:spTree>
    <p:extLst>
      <p:ext uri="{BB962C8B-B14F-4D97-AF65-F5344CB8AC3E}">
        <p14:creationId xmlns:p14="http://schemas.microsoft.com/office/powerpoint/2010/main" val="2474320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 is for Univision!</a:t>
            </a:r>
            <a:endParaRPr lang="en-US" dirty="0"/>
          </a:p>
        </p:txBody>
      </p:sp>
      <p:sp>
        <p:nvSpPr>
          <p:cNvPr id="3" name="Content Placeholder 2"/>
          <p:cNvSpPr>
            <a:spLocks noGrp="1"/>
          </p:cNvSpPr>
          <p:nvPr>
            <p:ph idx="1"/>
          </p:nvPr>
        </p:nvSpPr>
        <p:spPr/>
        <p:txBody>
          <a:bodyPr/>
          <a:lstStyle/>
          <a:p>
            <a:pPr marL="0" indent="0">
              <a:buNone/>
            </a:pPr>
            <a:r>
              <a:rPr lang="en-US" dirty="0" smtClean="0"/>
              <a:t>Univision </a:t>
            </a:r>
            <a:r>
              <a:rPr lang="en-US" dirty="0"/>
              <a:t>is a Spanish-language television network in the United States. It has the largest audience of Spanish language television viewers according to Nielsen ratings. </a:t>
            </a:r>
            <a:r>
              <a:rPr lang="en-US" dirty="0" err="1" smtClean="0"/>
              <a:t>Sopapras</a:t>
            </a:r>
            <a:r>
              <a:rPr lang="en-US" dirty="0" smtClean="0"/>
              <a:t>, talk shows, game shows, soccer games, news, and other amazing things are displayed on this network.</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6582" y="5029200"/>
            <a:ext cx="93345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 y="5406509"/>
            <a:ext cx="3793667" cy="369332"/>
          </a:xfrm>
          <a:prstGeom prst="rect">
            <a:avLst/>
          </a:prstGeom>
        </p:spPr>
        <p:txBody>
          <a:bodyPr wrap="none">
            <a:spAutoFit/>
          </a:bodyPr>
          <a:lstStyle/>
          <a:p>
            <a:r>
              <a:rPr lang="en-US" dirty="0"/>
              <a:t>http://en.wikipedia.org/wiki/Univision</a:t>
            </a:r>
          </a:p>
        </p:txBody>
      </p:sp>
    </p:spTree>
    <p:extLst>
      <p:ext uri="{BB962C8B-B14F-4D97-AF65-F5344CB8AC3E}">
        <p14:creationId xmlns:p14="http://schemas.microsoft.com/office/powerpoint/2010/main" val="4109250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 is for Verizon!</a:t>
            </a:r>
            <a:endParaRPr lang="en-US" dirty="0"/>
          </a:p>
        </p:txBody>
      </p:sp>
      <p:sp>
        <p:nvSpPr>
          <p:cNvPr id="3" name="Content Placeholder 2"/>
          <p:cNvSpPr>
            <a:spLocks noGrp="1"/>
          </p:cNvSpPr>
          <p:nvPr>
            <p:ph idx="1"/>
          </p:nvPr>
        </p:nvSpPr>
        <p:spPr/>
        <p:txBody>
          <a:bodyPr/>
          <a:lstStyle/>
          <a:p>
            <a:pPr marL="0" indent="0">
              <a:buNone/>
            </a:pPr>
            <a:r>
              <a:rPr lang="en-US" dirty="0" smtClean="0"/>
              <a:t>It’s </a:t>
            </a:r>
            <a:r>
              <a:rPr lang="en-US" dirty="0"/>
              <a:t>one of the largest mobile network operators in the United States. The network has 107.7 million subscribers as of </a:t>
            </a:r>
            <a:r>
              <a:rPr lang="en-US" dirty="0" smtClean="0"/>
              <a:t>2011, making </a:t>
            </a:r>
            <a:r>
              <a:rPr lang="en-US" dirty="0"/>
              <a:t>it the largest wireless service provider in America</a:t>
            </a:r>
            <a:r>
              <a:rPr lang="en-US" dirty="0" smtClean="0"/>
              <a:t>.  The best pro in Verizon is that, if you have </a:t>
            </a:r>
            <a:r>
              <a:rPr lang="en-US" dirty="0" err="1" smtClean="0"/>
              <a:t>verizon</a:t>
            </a:r>
            <a:r>
              <a:rPr lang="en-US" dirty="0" smtClean="0"/>
              <a:t> and anyone else has Verizon and lives in the U.S., you can talk to them anytime for free.</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5257800"/>
            <a:ext cx="2178203" cy="1432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1655" y="5604494"/>
            <a:ext cx="2711546" cy="646331"/>
          </a:xfrm>
          <a:prstGeom prst="rect">
            <a:avLst/>
          </a:prstGeom>
        </p:spPr>
        <p:txBody>
          <a:bodyPr wrap="square">
            <a:spAutoFit/>
          </a:bodyPr>
          <a:lstStyle/>
          <a:p>
            <a:r>
              <a:rPr lang="en-US" dirty="0"/>
              <a:t>http://en.wikipedia.org/wiki/Verizon_Wireless</a:t>
            </a:r>
          </a:p>
        </p:txBody>
      </p:sp>
    </p:spTree>
    <p:extLst>
      <p:ext uri="{BB962C8B-B14F-4D97-AF65-F5344CB8AC3E}">
        <p14:creationId xmlns:p14="http://schemas.microsoft.com/office/powerpoint/2010/main" val="4076949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 is for Webcams!</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t>A webcam is a video camera that feeds its images in real time to a computer or computer network, often via USB, </a:t>
            </a:r>
            <a:r>
              <a:rPr lang="en-US" dirty="0" err="1"/>
              <a:t>ethernet</a:t>
            </a:r>
            <a:r>
              <a:rPr lang="en-US" dirty="0"/>
              <a:t>, or Wi-Fi.</a:t>
            </a:r>
          </a:p>
          <a:p>
            <a:pPr marL="0" indent="0">
              <a:buNone/>
            </a:pPr>
            <a:endParaRPr lang="en-US" dirty="0"/>
          </a:p>
          <a:p>
            <a:pPr marL="0" indent="0">
              <a:buNone/>
            </a:pPr>
            <a:r>
              <a:rPr lang="en-US" dirty="0"/>
              <a:t>Their most popular use is the establishment of video links, permitting computers to act as videophones or videoconference stations. This common use as a video camera for the World Wide Web gave the webcam its name. Other popular uses include security surveillance and computer vision and there are also uses on sites like video broadcasting services and for recording social videos .</a:t>
            </a:r>
          </a:p>
          <a:p>
            <a:pPr marL="0" indent="0">
              <a:buNone/>
            </a:pPr>
            <a:endParaRPr lang="en-US" dirty="0"/>
          </a:p>
          <a:p>
            <a:pPr marL="0" indent="0">
              <a:buNone/>
            </a:pPr>
            <a:r>
              <a:rPr lang="en-US" dirty="0"/>
              <a:t>Webcams are known for their low manufacturing cost and flexibility,[1] making them the lowest cost form of </a:t>
            </a:r>
            <a:r>
              <a:rPr lang="en-US" dirty="0" err="1"/>
              <a:t>videotelephony</a:t>
            </a:r>
            <a:r>
              <a:rPr lang="en-US" dirty="0"/>
              <a:t>. They have also become a source of security and privacy issues, as some built-in webcams can be remotely activated via spyware.</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5453063"/>
            <a:ext cx="1784904" cy="140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26105" y="5970865"/>
            <a:ext cx="3752822" cy="369332"/>
          </a:xfrm>
          <a:prstGeom prst="rect">
            <a:avLst/>
          </a:prstGeom>
        </p:spPr>
        <p:txBody>
          <a:bodyPr wrap="none">
            <a:spAutoFit/>
          </a:bodyPr>
          <a:lstStyle/>
          <a:p>
            <a:r>
              <a:rPr lang="en-US" dirty="0"/>
              <a:t>http://en.wikipedia.org/wiki/Webcam</a:t>
            </a:r>
          </a:p>
        </p:txBody>
      </p:sp>
    </p:spTree>
    <p:extLst>
      <p:ext uri="{BB962C8B-B14F-4D97-AF65-F5344CB8AC3E}">
        <p14:creationId xmlns:p14="http://schemas.microsoft.com/office/powerpoint/2010/main" val="1011503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 is for Xbox 360!</a:t>
            </a:r>
            <a:endParaRPr lang="en-US" dirty="0"/>
          </a:p>
        </p:txBody>
      </p:sp>
      <p:sp>
        <p:nvSpPr>
          <p:cNvPr id="3" name="Content Placeholder 2"/>
          <p:cNvSpPr>
            <a:spLocks noGrp="1"/>
          </p:cNvSpPr>
          <p:nvPr>
            <p:ph idx="1"/>
          </p:nvPr>
        </p:nvSpPr>
        <p:spPr/>
        <p:txBody>
          <a:bodyPr/>
          <a:lstStyle/>
          <a:p>
            <a:pPr marL="0" indent="0">
              <a:buNone/>
            </a:pPr>
            <a:r>
              <a:rPr lang="en-US" dirty="0" smtClean="0"/>
              <a:t>This is a device by Microsoft and is the current generation of gaming.  It took over the old Xbox and has cool detailed graphics, </a:t>
            </a:r>
            <a:r>
              <a:rPr lang="en-US" dirty="0" err="1" smtClean="0"/>
              <a:t>wi-fi</a:t>
            </a:r>
            <a:r>
              <a:rPr lang="en-US" dirty="0" smtClean="0"/>
              <a:t>, a good selection of games, and has many features much like an actual home computer.</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75" y="4339070"/>
            <a:ext cx="23812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 y="4648200"/>
            <a:ext cx="2667000" cy="646331"/>
          </a:xfrm>
          <a:prstGeom prst="rect">
            <a:avLst/>
          </a:prstGeom>
        </p:spPr>
        <p:txBody>
          <a:bodyPr wrap="square">
            <a:spAutoFit/>
          </a:bodyPr>
          <a:lstStyle/>
          <a:p>
            <a:r>
              <a:rPr lang="en-US" dirty="0"/>
              <a:t>http://en.wikipedia.org/wiki/Xbox_360</a:t>
            </a:r>
          </a:p>
        </p:txBody>
      </p:sp>
    </p:spTree>
    <p:extLst>
      <p:ext uri="{BB962C8B-B14F-4D97-AF65-F5344CB8AC3E}">
        <p14:creationId xmlns:p14="http://schemas.microsoft.com/office/powerpoint/2010/main" val="4255558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 is for Yamaha!</a:t>
            </a:r>
            <a:endParaRPr lang="en-US" dirty="0"/>
          </a:p>
        </p:txBody>
      </p:sp>
      <p:sp>
        <p:nvSpPr>
          <p:cNvPr id="3" name="Content Placeholder 2"/>
          <p:cNvSpPr>
            <a:spLocks noGrp="1"/>
          </p:cNvSpPr>
          <p:nvPr>
            <p:ph idx="1"/>
          </p:nvPr>
        </p:nvSpPr>
        <p:spPr/>
        <p:txBody>
          <a:bodyPr/>
          <a:lstStyle/>
          <a:p>
            <a:r>
              <a:rPr lang="en-US" dirty="0"/>
              <a:t>Yamaha </a:t>
            </a:r>
            <a:r>
              <a:rPr lang="en-US" dirty="0" smtClean="0"/>
              <a:t>Corporation is </a:t>
            </a:r>
            <a:r>
              <a:rPr lang="en-US" dirty="0"/>
              <a:t>a multinational corporation and conglomerate based in Japan with a wide range of products and services, predominantly musical instruments, electronics, motorcycles and power sports equipment.</a:t>
            </a:r>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4495800"/>
            <a:ext cx="1778000"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 y="5638800"/>
            <a:ext cx="4572000" cy="646331"/>
          </a:xfrm>
          <a:prstGeom prst="rect">
            <a:avLst/>
          </a:prstGeom>
        </p:spPr>
        <p:txBody>
          <a:bodyPr>
            <a:spAutoFit/>
          </a:bodyPr>
          <a:lstStyle/>
          <a:p>
            <a:r>
              <a:rPr lang="en-US" dirty="0"/>
              <a:t>http://en.wikipedia.org/wiki/Yamaha_Corporation</a:t>
            </a:r>
          </a:p>
        </p:txBody>
      </p:sp>
    </p:spTree>
    <p:extLst>
      <p:ext uri="{BB962C8B-B14F-4D97-AF65-F5344CB8AC3E}">
        <p14:creationId xmlns:p14="http://schemas.microsoft.com/office/powerpoint/2010/main" val="26033089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 is for </a:t>
            </a:r>
            <a:r>
              <a:rPr lang="en-US" dirty="0" err="1" smtClean="0"/>
              <a:t>Zynga</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err="1"/>
              <a:t>Zynga</a:t>
            </a:r>
            <a:r>
              <a:rPr lang="en-US" dirty="0"/>
              <a:t> </a:t>
            </a:r>
            <a:r>
              <a:rPr lang="en-US" dirty="0" smtClean="0"/>
              <a:t>is </a:t>
            </a:r>
            <a:r>
              <a:rPr lang="en-US" dirty="0"/>
              <a:t>a social network game developer located in San Francisco, United </a:t>
            </a:r>
            <a:r>
              <a:rPr lang="en-US" dirty="0" smtClean="0"/>
              <a:t>States.  The </a:t>
            </a:r>
            <a:r>
              <a:rPr lang="en-US" dirty="0"/>
              <a:t>company develops browser-based games that work both stand-alone and as application widgets on social networking websites such as Facebook and MySpace.</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876800"/>
            <a:ext cx="528734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05400" y="4343400"/>
            <a:ext cx="3472617" cy="369332"/>
          </a:xfrm>
          <a:prstGeom prst="rect">
            <a:avLst/>
          </a:prstGeom>
        </p:spPr>
        <p:txBody>
          <a:bodyPr wrap="none">
            <a:spAutoFit/>
          </a:bodyPr>
          <a:lstStyle/>
          <a:p>
            <a:r>
              <a:rPr lang="en-US" dirty="0"/>
              <a:t>http://en.wikipedia.org/wiki/Zynga</a:t>
            </a:r>
          </a:p>
        </p:txBody>
      </p:sp>
    </p:spTree>
    <p:extLst>
      <p:ext uri="{BB962C8B-B14F-4D97-AF65-F5344CB8AC3E}">
        <p14:creationId xmlns:p14="http://schemas.microsoft.com/office/powerpoint/2010/main" val="596382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893993"/>
            <a:ext cx="554355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B is for Blu-ray!</a:t>
            </a:r>
            <a:endParaRPr lang="en-US" dirty="0"/>
          </a:p>
        </p:txBody>
      </p:sp>
      <p:sp>
        <p:nvSpPr>
          <p:cNvPr id="3" name="Content Placeholder 2"/>
          <p:cNvSpPr>
            <a:spLocks noGrp="1"/>
          </p:cNvSpPr>
          <p:nvPr>
            <p:ph idx="1"/>
          </p:nvPr>
        </p:nvSpPr>
        <p:spPr>
          <a:xfrm>
            <a:off x="533400" y="1524000"/>
            <a:ext cx="8229600" cy="4525963"/>
          </a:xfrm>
        </p:spPr>
        <p:txBody>
          <a:bodyPr/>
          <a:lstStyle/>
          <a:p>
            <a:r>
              <a:rPr lang="en-US" dirty="0" smtClean="0"/>
              <a:t>Blu-ray is the next generation of high-definition.</a:t>
            </a:r>
          </a:p>
          <a:p>
            <a:r>
              <a:rPr lang="en-US" dirty="0" smtClean="0"/>
              <a:t>Japan and China already owned these players since 2000.</a:t>
            </a:r>
          </a:p>
          <a:p>
            <a:r>
              <a:rPr lang="en-US" dirty="0" smtClean="0"/>
              <a:t>It inputs up to 1080 pixels per inch, also including 5.1 and 7.1 surround sound, giving you the ultimate home theater experience.</a:t>
            </a:r>
            <a:endParaRPr lang="en-US" dirty="0"/>
          </a:p>
        </p:txBody>
      </p:sp>
      <p:sp>
        <p:nvSpPr>
          <p:cNvPr id="4" name="Rectangle 3"/>
          <p:cNvSpPr/>
          <p:nvPr/>
        </p:nvSpPr>
        <p:spPr>
          <a:xfrm>
            <a:off x="5668241" y="6172200"/>
            <a:ext cx="4572000" cy="461665"/>
          </a:xfrm>
          <a:prstGeom prst="rect">
            <a:avLst/>
          </a:prstGeom>
        </p:spPr>
        <p:txBody>
          <a:bodyPr>
            <a:spAutoFit/>
          </a:bodyPr>
          <a:lstStyle/>
          <a:p>
            <a:r>
              <a:rPr lang="en-US" sz="1200" dirty="0" smtClean="0"/>
              <a:t>http://www.ioffer.com/i/bluray-movie-list-request-latest-movies-massive-stock-208181568</a:t>
            </a:r>
            <a:endParaRPr lang="en-US" sz="1200" dirty="0"/>
          </a:p>
        </p:txBody>
      </p:sp>
    </p:spTree>
    <p:extLst>
      <p:ext uri="{BB962C8B-B14F-4D97-AF65-F5344CB8AC3E}">
        <p14:creationId xmlns:p14="http://schemas.microsoft.com/office/powerpoint/2010/main" val="16279586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8" y="13855"/>
            <a:ext cx="9150927"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C is for Computers!</a:t>
            </a:r>
            <a:endParaRPr lang="en-US" dirty="0"/>
          </a:p>
        </p:txBody>
      </p:sp>
      <p:sp>
        <p:nvSpPr>
          <p:cNvPr id="3" name="Content Placeholder 2"/>
          <p:cNvSpPr>
            <a:spLocks noGrp="1"/>
          </p:cNvSpPr>
          <p:nvPr>
            <p:ph idx="1"/>
          </p:nvPr>
        </p:nvSpPr>
        <p:spPr/>
        <p:txBody>
          <a:bodyPr/>
          <a:lstStyle/>
          <a:p>
            <a:r>
              <a:rPr lang="en-US" dirty="0" smtClean="0"/>
              <a:t>Computers are one of the best things created for mankind!</a:t>
            </a:r>
          </a:p>
          <a:p>
            <a:r>
              <a:rPr lang="en-US" dirty="0" smtClean="0"/>
              <a:t>Looking up information has never been easier, time-saving and helpful in countless ways.</a:t>
            </a:r>
          </a:p>
          <a:p>
            <a:r>
              <a:rPr lang="en-US" dirty="0" smtClean="0"/>
              <a:t>Check your e-mail, search for jobs, buy items from auctions, watch videos, chat with the world, learn something new.</a:t>
            </a:r>
            <a:endParaRPr lang="en-US" dirty="0"/>
          </a:p>
        </p:txBody>
      </p:sp>
      <p:sp>
        <p:nvSpPr>
          <p:cNvPr id="4" name="Rectangle 3"/>
          <p:cNvSpPr/>
          <p:nvPr/>
        </p:nvSpPr>
        <p:spPr>
          <a:xfrm>
            <a:off x="2347745" y="5943600"/>
            <a:ext cx="4129255" cy="369332"/>
          </a:xfrm>
          <a:prstGeom prst="rect">
            <a:avLst/>
          </a:prstGeom>
        </p:spPr>
        <p:txBody>
          <a:bodyPr wrap="square">
            <a:spAutoFit/>
          </a:bodyPr>
          <a:lstStyle/>
          <a:p>
            <a:r>
              <a:rPr lang="en-US" dirty="0" smtClean="0"/>
              <a:t>http://69.160.152.85/</a:t>
            </a:r>
            <a:endParaRPr lang="en-US" dirty="0"/>
          </a:p>
        </p:txBody>
      </p:sp>
    </p:spTree>
    <p:extLst>
      <p:ext uri="{BB962C8B-B14F-4D97-AF65-F5344CB8AC3E}">
        <p14:creationId xmlns:p14="http://schemas.microsoft.com/office/powerpoint/2010/main" val="2365495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33400"/>
            <a:ext cx="57912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 is for DVDs!</a:t>
            </a:r>
            <a:endParaRPr lang="en-US" dirty="0"/>
          </a:p>
        </p:txBody>
      </p:sp>
      <p:sp>
        <p:nvSpPr>
          <p:cNvPr id="3" name="Content Placeholder 2"/>
          <p:cNvSpPr>
            <a:spLocks noGrp="1"/>
          </p:cNvSpPr>
          <p:nvPr>
            <p:ph idx="1"/>
          </p:nvPr>
        </p:nvSpPr>
        <p:spPr/>
        <p:txBody>
          <a:bodyPr/>
          <a:lstStyle/>
          <a:p>
            <a:r>
              <a:rPr lang="en-US" dirty="0" smtClean="0"/>
              <a:t>Developed in 1995, DIGITAL VERSATILE DISCs replaced VHS and became the most popular and most dominant disc and player for watching home media.</a:t>
            </a:r>
          </a:p>
          <a:p>
            <a:r>
              <a:rPr lang="en-US" dirty="0" smtClean="0"/>
              <a:t>DVD has a shelf life of over 100 years.</a:t>
            </a:r>
          </a:p>
          <a:p>
            <a:r>
              <a:rPr lang="en-US" dirty="0" smtClean="0"/>
              <a:t>Read by lasers and are not mechanical and can be easily scratched, which is why it needs extensive care.</a:t>
            </a:r>
          </a:p>
          <a:p>
            <a:endParaRPr lang="en-US" dirty="0"/>
          </a:p>
        </p:txBody>
      </p:sp>
      <p:sp>
        <p:nvSpPr>
          <p:cNvPr id="4" name="Rectangle 3"/>
          <p:cNvSpPr/>
          <p:nvPr/>
        </p:nvSpPr>
        <p:spPr>
          <a:xfrm>
            <a:off x="3733800" y="6172200"/>
            <a:ext cx="3342133" cy="369332"/>
          </a:xfrm>
          <a:prstGeom prst="rect">
            <a:avLst/>
          </a:prstGeom>
        </p:spPr>
        <p:txBody>
          <a:bodyPr wrap="none">
            <a:spAutoFit/>
          </a:bodyPr>
          <a:lstStyle/>
          <a:p>
            <a:r>
              <a:rPr lang="en-US" dirty="0" smtClean="0"/>
              <a:t>http://en.wikipedia.org/wiki/DVD</a:t>
            </a:r>
            <a:endParaRPr lang="en-US" dirty="0"/>
          </a:p>
        </p:txBody>
      </p:sp>
    </p:spTree>
    <p:extLst>
      <p:ext uri="{BB962C8B-B14F-4D97-AF65-F5344CB8AC3E}">
        <p14:creationId xmlns:p14="http://schemas.microsoft.com/office/powerpoint/2010/main" val="3641512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21432"/>
            <a:ext cx="4343400" cy="656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E is for E-readers!</a:t>
            </a:r>
            <a:endParaRPr lang="en-US" dirty="0"/>
          </a:p>
        </p:txBody>
      </p:sp>
      <p:sp>
        <p:nvSpPr>
          <p:cNvPr id="3" name="Content Placeholder 2"/>
          <p:cNvSpPr>
            <a:spLocks noGrp="1"/>
          </p:cNvSpPr>
          <p:nvPr>
            <p:ph idx="1"/>
          </p:nvPr>
        </p:nvSpPr>
        <p:spPr/>
        <p:txBody>
          <a:bodyPr/>
          <a:lstStyle/>
          <a:p>
            <a:r>
              <a:rPr lang="en-US" dirty="0" smtClean="0"/>
              <a:t>This is a handheld device used for reading electronic books and periodicals.  Downloading books are quick as ever and books cost about half of what they are in hardcover.  Using electronic paper, e-readers that display text looks like </a:t>
            </a:r>
            <a:r>
              <a:rPr lang="en-US" dirty="0" err="1" smtClean="0"/>
              <a:t>actuall</a:t>
            </a:r>
            <a:r>
              <a:rPr lang="en-US" dirty="0" smtClean="0"/>
              <a:t> text on printed paper.  Portable and light, E-readers are the next generation of reading.</a:t>
            </a:r>
          </a:p>
        </p:txBody>
      </p:sp>
      <p:sp>
        <p:nvSpPr>
          <p:cNvPr id="4" name="Rectangle 3"/>
          <p:cNvSpPr/>
          <p:nvPr/>
        </p:nvSpPr>
        <p:spPr>
          <a:xfrm>
            <a:off x="457200" y="6248400"/>
            <a:ext cx="4316438" cy="369332"/>
          </a:xfrm>
          <a:prstGeom prst="rect">
            <a:avLst/>
          </a:prstGeom>
        </p:spPr>
        <p:txBody>
          <a:bodyPr wrap="none">
            <a:spAutoFit/>
          </a:bodyPr>
          <a:lstStyle/>
          <a:p>
            <a:r>
              <a:rPr lang="en-US" dirty="0" smtClean="0"/>
              <a:t>http://en.wikipedia.org/wiki/E-book_reader</a:t>
            </a:r>
            <a:endParaRPr lang="en-US" dirty="0"/>
          </a:p>
        </p:txBody>
      </p:sp>
    </p:spTree>
    <p:extLst>
      <p:ext uri="{BB962C8B-B14F-4D97-AF65-F5344CB8AC3E}">
        <p14:creationId xmlns:p14="http://schemas.microsoft.com/office/powerpoint/2010/main" val="2113100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 is for Freezer!</a:t>
            </a:r>
            <a:endParaRPr lang="en-US" dirty="0"/>
          </a:p>
        </p:txBody>
      </p:sp>
      <p:sp>
        <p:nvSpPr>
          <p:cNvPr id="3" name="Content Placeholder 2"/>
          <p:cNvSpPr>
            <a:spLocks noGrp="1"/>
          </p:cNvSpPr>
          <p:nvPr>
            <p:ph idx="1"/>
          </p:nvPr>
        </p:nvSpPr>
        <p:spPr/>
        <p:txBody>
          <a:bodyPr/>
          <a:lstStyle/>
          <a:p>
            <a:r>
              <a:rPr lang="en-US" dirty="0" smtClean="0"/>
              <a:t>These large bulky things are used to freeze food for storage and to keep them lasting longer.  </a:t>
            </a:r>
          </a:p>
          <a:p>
            <a:r>
              <a:rPr lang="en-US" dirty="0" smtClean="0"/>
              <a:t>Store meats, pizza, ice cream, etc.</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772766"/>
            <a:ext cx="3286125"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0" y="4655197"/>
            <a:ext cx="4572000" cy="646331"/>
          </a:xfrm>
          <a:prstGeom prst="rect">
            <a:avLst/>
          </a:prstGeom>
        </p:spPr>
        <p:txBody>
          <a:bodyPr>
            <a:spAutoFit/>
          </a:bodyPr>
          <a:lstStyle/>
          <a:p>
            <a:r>
              <a:rPr lang="en-US" dirty="0" smtClean="0"/>
              <a:t>http://www.freezerchests.org/used_chest_freezer.html</a:t>
            </a:r>
            <a:endParaRPr lang="en-US" dirty="0"/>
          </a:p>
        </p:txBody>
      </p:sp>
    </p:spTree>
    <p:extLst>
      <p:ext uri="{BB962C8B-B14F-4D97-AF65-F5344CB8AC3E}">
        <p14:creationId xmlns:p14="http://schemas.microsoft.com/office/powerpoint/2010/main" val="753803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1619250"/>
            <a:ext cx="46291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G is for GPS!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The Global Positioning System (GPS) is a space-based satellite navigation system that provides location and time information in all weather, anywhere on or near the Earth, where there is an unobstructed line of sight to four or more GPS satellites. It is maintained by the United States government and is freely accessible by anyone with a GPS receiver with some technical </a:t>
            </a:r>
            <a:r>
              <a:rPr lang="en-US" dirty="0" smtClean="0"/>
              <a:t>limitations which </a:t>
            </a:r>
            <a:r>
              <a:rPr lang="en-US" dirty="0"/>
              <a:t>are only removed for military users.</a:t>
            </a:r>
          </a:p>
        </p:txBody>
      </p:sp>
      <p:sp>
        <p:nvSpPr>
          <p:cNvPr id="4" name="Rectangle 3"/>
          <p:cNvSpPr/>
          <p:nvPr/>
        </p:nvSpPr>
        <p:spPr>
          <a:xfrm>
            <a:off x="4876800" y="6019799"/>
            <a:ext cx="4572000" cy="646331"/>
          </a:xfrm>
          <a:prstGeom prst="rect">
            <a:avLst/>
          </a:prstGeom>
        </p:spPr>
        <p:txBody>
          <a:bodyPr>
            <a:spAutoFit/>
          </a:bodyPr>
          <a:lstStyle/>
          <a:p>
            <a:r>
              <a:rPr lang="en-US" dirty="0"/>
              <a:t>http://en.wikipedia.org/wiki/Global_Positioning_System</a:t>
            </a:r>
          </a:p>
        </p:txBody>
      </p:sp>
      <p:sp>
        <p:nvSpPr>
          <p:cNvPr id="5" name="Rectangle 4"/>
          <p:cNvSpPr/>
          <p:nvPr/>
        </p:nvSpPr>
        <p:spPr>
          <a:xfrm>
            <a:off x="-28575" y="6019800"/>
            <a:ext cx="4572000" cy="646331"/>
          </a:xfrm>
          <a:prstGeom prst="rect">
            <a:avLst/>
          </a:prstGeom>
        </p:spPr>
        <p:txBody>
          <a:bodyPr>
            <a:spAutoFit/>
          </a:bodyPr>
          <a:lstStyle/>
          <a:p>
            <a:r>
              <a:rPr lang="en-US" dirty="0"/>
              <a:t>http://www.latest-technews.com/best-garmin-gps-hacks/</a:t>
            </a:r>
          </a:p>
        </p:txBody>
      </p:sp>
    </p:spTree>
    <p:extLst>
      <p:ext uri="{BB962C8B-B14F-4D97-AF65-F5344CB8AC3E}">
        <p14:creationId xmlns:p14="http://schemas.microsoft.com/office/powerpoint/2010/main" val="35340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75" y="571500"/>
            <a:ext cx="428625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H is for Hairdryer!</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A </a:t>
            </a:r>
            <a:r>
              <a:rPr lang="en-US" dirty="0" smtClean="0"/>
              <a:t>blow-dryer </a:t>
            </a:r>
            <a:r>
              <a:rPr lang="en-US" dirty="0"/>
              <a:t>or hairdryer is an electromechanical device designed to blow cool or hot air over wet or damp hair, in order to accelerate the evaporation of water particles and dry the hair. </a:t>
            </a:r>
            <a:r>
              <a:rPr lang="en-US" dirty="0" smtClean="0"/>
              <a:t>Blow-dryers </a:t>
            </a:r>
            <a:r>
              <a:rPr lang="en-US" dirty="0"/>
              <a:t>allow to better control the shape and style of hair, by accelerating and controlling the formation of temporary hydrogen bonds inside each strand. These hydrogen bonds are very powerful </a:t>
            </a:r>
            <a:r>
              <a:rPr lang="en-US" dirty="0" smtClean="0"/>
              <a:t>but </a:t>
            </a:r>
            <a:r>
              <a:rPr lang="en-US" dirty="0"/>
              <a:t>are temporary and extremely vulnerable to humidity. They disappear with a single washing of the hair.</a:t>
            </a:r>
          </a:p>
        </p:txBody>
      </p:sp>
      <p:sp>
        <p:nvSpPr>
          <p:cNvPr id="4" name="Rectangle 3"/>
          <p:cNvSpPr/>
          <p:nvPr/>
        </p:nvSpPr>
        <p:spPr>
          <a:xfrm>
            <a:off x="304800" y="6286500"/>
            <a:ext cx="3931461" cy="369332"/>
          </a:xfrm>
          <a:prstGeom prst="rect">
            <a:avLst/>
          </a:prstGeom>
        </p:spPr>
        <p:txBody>
          <a:bodyPr wrap="none">
            <a:spAutoFit/>
          </a:bodyPr>
          <a:lstStyle/>
          <a:p>
            <a:r>
              <a:rPr lang="en-US" dirty="0"/>
              <a:t>http://en.wikipedia.org/wiki/Hair_dryer</a:t>
            </a:r>
          </a:p>
        </p:txBody>
      </p:sp>
    </p:spTree>
    <p:extLst>
      <p:ext uri="{BB962C8B-B14F-4D97-AF65-F5344CB8AC3E}">
        <p14:creationId xmlns:p14="http://schemas.microsoft.com/office/powerpoint/2010/main" val="30502965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TotalTime>
  <Words>1735</Words>
  <Application>Microsoft Office PowerPoint</Application>
  <PresentationFormat>On-screen Show (4:3)</PresentationFormat>
  <Paragraphs>91</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ABC Book of Electronic Devices and other related things! </vt:lpstr>
      <vt:lpstr>A is for Android!</vt:lpstr>
      <vt:lpstr>B is for Blu-ray!</vt:lpstr>
      <vt:lpstr>C is for Computers!</vt:lpstr>
      <vt:lpstr>D is for DVDs!</vt:lpstr>
      <vt:lpstr>E is for E-readers!</vt:lpstr>
      <vt:lpstr>F is for Freezer!</vt:lpstr>
      <vt:lpstr>G is for GPS!</vt:lpstr>
      <vt:lpstr>H is for Hairdryer!</vt:lpstr>
      <vt:lpstr>I is for iPad!</vt:lpstr>
      <vt:lpstr>J is for Joysticks!</vt:lpstr>
      <vt:lpstr>K is for Keyboard!</vt:lpstr>
      <vt:lpstr>L is for LCD Tvs!</vt:lpstr>
      <vt:lpstr>M is for MP3 Players!</vt:lpstr>
      <vt:lpstr>N is for the Nook Color!</vt:lpstr>
      <vt:lpstr>O is for Operating Systems!</vt:lpstr>
      <vt:lpstr>P is for Probooks!</vt:lpstr>
      <vt:lpstr>Q is for Quasar!</vt:lpstr>
      <vt:lpstr>R is for Radios!</vt:lpstr>
      <vt:lpstr>S is for Satellites!</vt:lpstr>
      <vt:lpstr>T is for Televisions!</vt:lpstr>
      <vt:lpstr>U is for Univision!</vt:lpstr>
      <vt:lpstr>V is for Verizon!</vt:lpstr>
      <vt:lpstr>W is for Webcams!</vt:lpstr>
      <vt:lpstr>X is for Xbox 360!</vt:lpstr>
      <vt:lpstr>Y is for Yamaha!</vt:lpstr>
      <vt:lpstr>Z is for Zynga!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ABC Book of Electronic Devices!</dc:title>
  <dc:creator>acs</dc:creator>
  <cp:lastModifiedBy>acs</cp:lastModifiedBy>
  <cp:revision>20</cp:revision>
  <dcterms:created xsi:type="dcterms:W3CDTF">2011-12-13T13:46:01Z</dcterms:created>
  <dcterms:modified xsi:type="dcterms:W3CDTF">2011-12-21T14:18:32Z</dcterms:modified>
</cp:coreProperties>
</file>